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73" r:id="rId4"/>
    <p:sldId id="260" r:id="rId5"/>
    <p:sldId id="261" r:id="rId6"/>
    <p:sldId id="262" r:id="rId7"/>
    <p:sldId id="263" r:id="rId8"/>
    <p:sldId id="265" r:id="rId9"/>
    <p:sldId id="264" r:id="rId10"/>
    <p:sldId id="269" r:id="rId11"/>
    <p:sldId id="267" r:id="rId12"/>
    <p:sldId id="268" r:id="rId13"/>
    <p:sldId id="270" r:id="rId14"/>
    <p:sldId id="274" r:id="rId15"/>
    <p:sldId id="271" r:id="rId16"/>
    <p:sldId id="272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Drought– Bottom-up Vulnerability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February 28</a:t>
            </a:r>
            <a:r>
              <a:rPr lang="en-US" baseline="30000" dirty="0"/>
              <a:t>th</a:t>
            </a:r>
            <a:r>
              <a:rPr lang="en-US" dirty="0"/>
              <a:t>, 2020</a:t>
            </a:r>
          </a:p>
          <a:p>
            <a:endParaRPr lang="en-US" dirty="0"/>
          </a:p>
          <a:p>
            <a:r>
              <a:rPr lang="en-US" dirty="0"/>
              <a:t>Weber Basin Water Conservancy District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88" y="466407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BAB68-C86C-47A3-841D-21EF05E8D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BE1F1-754C-4678-B2E8-37D5A75963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1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E1A09E1F-5217-4373-AFA0-6F279A1C9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4" y="440612"/>
            <a:ext cx="8984343" cy="641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50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9F8C431-5A88-4BA4-A9DD-DC956BC8C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300"/>
            <a:ext cx="112395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3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7" y="374494"/>
            <a:ext cx="9190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333FF"/>
                </a:solidFill>
                <a:latin typeface="Comic Sans MS" panose="030F0702030302020204" pitchFamily="66" charset="0"/>
              </a:rPr>
              <a:t>Bottom-Up Vulnerability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01D648-D9FD-487A-BAA4-2D74C90D1358}"/>
              </a:ext>
            </a:extLst>
          </p:cNvPr>
          <p:cNvSpPr txBox="1"/>
          <p:nvPr/>
        </p:nvSpPr>
        <p:spPr>
          <a:xfrm>
            <a:off x="9291317" y="1218197"/>
            <a:ext cx="1979752" cy="369332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Selected Scenarios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872908D-4E22-412D-9D3B-F38D8F7CC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648949" cy="688838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E3DF3F-C65A-4BF1-8838-B581C05CAC86}"/>
              </a:ext>
            </a:extLst>
          </p:cNvPr>
          <p:cNvCxnSpPr>
            <a:cxnSpLocks/>
          </p:cNvCxnSpPr>
          <p:nvPr/>
        </p:nvCxnSpPr>
        <p:spPr>
          <a:xfrm flipH="1">
            <a:off x="1158242" y="721519"/>
            <a:ext cx="2196939" cy="54430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23A36E-1212-4493-B191-BD9ABDB2A018}"/>
              </a:ext>
            </a:extLst>
          </p:cNvPr>
          <p:cNvCxnSpPr>
            <a:cxnSpLocks/>
          </p:cNvCxnSpPr>
          <p:nvPr/>
        </p:nvCxnSpPr>
        <p:spPr>
          <a:xfrm>
            <a:off x="3355181" y="693420"/>
            <a:ext cx="2187490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07BE0F-72FC-42D9-B7C4-E9B4A869C0F6}"/>
              </a:ext>
            </a:extLst>
          </p:cNvPr>
          <p:cNvCxnSpPr>
            <a:cxnSpLocks/>
          </p:cNvCxnSpPr>
          <p:nvPr/>
        </p:nvCxnSpPr>
        <p:spPr>
          <a:xfrm flipH="1">
            <a:off x="5561429" y="693420"/>
            <a:ext cx="2175803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337FF-AF13-43C6-B6FB-B35F3AA2B8C8}"/>
              </a:ext>
            </a:extLst>
          </p:cNvPr>
          <p:cNvCxnSpPr>
            <a:cxnSpLocks/>
          </p:cNvCxnSpPr>
          <p:nvPr/>
        </p:nvCxnSpPr>
        <p:spPr>
          <a:xfrm>
            <a:off x="7737232" y="693420"/>
            <a:ext cx="2187818" cy="360235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" y="97726"/>
            <a:ext cx="11487150" cy="666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240</Words>
  <Application>Microsoft Office PowerPoint</Application>
  <PresentationFormat>Widescreen</PresentationFormat>
  <Paragraphs>80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Office Theme</vt:lpstr>
      <vt:lpstr>Drought– Bottom-up Vulnerability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11</cp:revision>
  <dcterms:created xsi:type="dcterms:W3CDTF">2020-02-26T02:23:49Z</dcterms:created>
  <dcterms:modified xsi:type="dcterms:W3CDTF">2020-02-26T19:45:50Z</dcterms:modified>
</cp:coreProperties>
</file>